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19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754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89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654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08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04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56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65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74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727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328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7F7BB-730D-4D5D-AC68-4462C8C336E8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19C2D-45FD-4AAF-B144-BB02019D6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80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212880"/>
            <a:ext cx="2489152" cy="22153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376" y="714095"/>
            <a:ext cx="2895600" cy="1628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345" y="3480867"/>
            <a:ext cx="2676525" cy="30588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29911" y="252430"/>
            <a:ext cx="3869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THE GYM &amp; TONIC CLUB</a:t>
            </a:r>
            <a:endParaRPr lang="en-GB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503" y="5320553"/>
            <a:ext cx="2019300" cy="1219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0"/>
            <a:ext cx="2143125" cy="214312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014744" y="2143125"/>
            <a:ext cx="3799751" cy="1638756"/>
            <a:chOff x="3363690" y="3155856"/>
            <a:chExt cx="3799751" cy="163875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23" t="31373" r="6732" b="32941"/>
            <a:stretch/>
          </p:blipFill>
          <p:spPr>
            <a:xfrm>
              <a:off x="3363690" y="3155856"/>
              <a:ext cx="3799751" cy="163875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8"/>
            <a:srcRect l="21451" r="15253"/>
            <a:stretch/>
          </p:blipFill>
          <p:spPr>
            <a:xfrm>
              <a:off x="4172509" y="3222761"/>
              <a:ext cx="326745" cy="51621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8"/>
            <a:srcRect l="21451" r="15253"/>
            <a:stretch/>
          </p:blipFill>
          <p:spPr>
            <a:xfrm>
              <a:off x="6054577" y="3155856"/>
              <a:ext cx="326745" cy="51621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335882" y="4212880"/>
              <a:ext cx="20057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>
                <a:bevelB h="25400" prst="softRound"/>
              </a:sp3d>
            </a:bodyPr>
            <a:lstStyle/>
            <a:p>
              <a:r>
                <a:rPr lang="en-GB" sz="1400" b="1" i="1" dirty="0" smtClean="0"/>
                <a:t>THE GYM &amp; TONIC CLUB</a:t>
              </a:r>
              <a:endParaRPr lang="en-GB" sz="14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78049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Californian FB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Jess.Dacampo</dc:creator>
  <cp:lastModifiedBy>Jess.Dacampo</cp:lastModifiedBy>
  <cp:revision>4</cp:revision>
  <dcterms:created xsi:type="dcterms:W3CDTF">2017-01-19T17:35:53Z</dcterms:created>
  <dcterms:modified xsi:type="dcterms:W3CDTF">2017-01-19T17:57:17Z</dcterms:modified>
</cp:coreProperties>
</file>